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38B4F-3AC5-42CA-A665-B31904BF6F1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9E759-9C03-4F30-9DAD-510B9C2A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3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Skills for Care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E759-9C03-4F30-9DAD-510B9C2ACE9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3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SCIE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E759-9C03-4F30-9DAD-510B9C2ACE9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2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3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24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9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4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5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5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5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8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8F26-04B2-49B3-9A3E-EF86EF10EFBB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767C-B918-4CDB-9982-F8242B6AA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5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illsforcare.org.uk/Standards/Care-Act/Care-Ac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al.gov.uk/web/guest/care-support-reform/-/journal_content/56/10180/6530936/ARTICLE" TargetMode="External"/><Relationship Id="rId2" Type="http://schemas.openxmlformats.org/officeDocument/2006/relationships/hyperlink" Target="http://www.scie.org.uk/care-act-2014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nityincare.org.uk/Resources/Type/resource/?cid=8272" TargetMode="External"/><Relationship Id="rId2" Type="http://schemas.openxmlformats.org/officeDocument/2006/relationships/hyperlink" Target="http://www.dignityincare.org.uk/Dignity_in_Care_events/Dignity_Action_Day/What_is_Dignity_Action_Day/?parent=7036&amp;child=827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7"/>
            <a:ext cx="7772400" cy="2088233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0070C0"/>
                </a:solidFill>
              </a:rPr>
              <a:t>Care Act 2014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99107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Sally Latham</a:t>
            </a:r>
          </a:p>
          <a:p>
            <a:r>
              <a:rPr lang="en-GB" dirty="0" smtClean="0"/>
              <a:t>Oxfordshire Dignity and Dementia Champions’ Network meeting</a:t>
            </a:r>
          </a:p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December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0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188840"/>
          </a:xfrm>
        </p:spPr>
        <p:txBody>
          <a:bodyPr/>
          <a:lstStyle/>
          <a:p>
            <a:pPr marL="0" indent="0" algn="ctr">
              <a:buNone/>
            </a:pPr>
            <a:r>
              <a:rPr lang="en-GB" sz="7200" dirty="0" smtClean="0"/>
              <a:t>Thank you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3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80920" cy="286633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/>
              <a:t>An overview of some of the free learning and development materials available…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996952"/>
            <a:ext cx="6408712" cy="2952328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Skills for Care</a:t>
            </a:r>
          </a:p>
          <a:p>
            <a:r>
              <a:rPr lang="en-GB" sz="4000" dirty="0" smtClean="0">
                <a:solidFill>
                  <a:srgbClr val="0070C0"/>
                </a:solidFill>
              </a:rPr>
              <a:t>Social Care Institute for Excellence (</a:t>
            </a:r>
            <a:r>
              <a:rPr lang="en-GB" sz="4000" dirty="0" err="1" smtClean="0">
                <a:solidFill>
                  <a:srgbClr val="0070C0"/>
                </a:solidFill>
              </a:rPr>
              <a:t>SCIE</a:t>
            </a:r>
            <a:r>
              <a:rPr lang="en-GB" sz="4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GB" sz="4000" dirty="0" smtClean="0">
                <a:solidFill>
                  <a:srgbClr val="0070C0"/>
                </a:solidFill>
              </a:rPr>
              <a:t>National Dignity Council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3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0070C0"/>
                </a:solidFill>
              </a:rPr>
              <a:t>Skills for Care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6552728" cy="4525963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Care Act 2014</a:t>
            </a:r>
          </a:p>
          <a:p>
            <a:pPr marL="0" indent="0" algn="ctr">
              <a:buNone/>
            </a:pPr>
            <a:r>
              <a:rPr lang="en-GB" sz="3600" dirty="0" smtClean="0"/>
              <a:t>A short cartoon video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>
                <a:hlinkClick r:id="rId2"/>
              </a:rPr>
              <a:t>http://www.skillsforcare.org.uk/Standards/Care-Act/Care-Act.aspx</a:t>
            </a:r>
            <a:r>
              <a:rPr lang="en-GB" sz="36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396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Skills for Care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080224" cy="4864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0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781050"/>
            <a:ext cx="75692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78621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sz="4900" dirty="0" smtClean="0">
                <a:solidFill>
                  <a:srgbClr val="0070C0"/>
                </a:solidFill>
              </a:rPr>
              <a:t>Social Care Institute for Excellence (</a:t>
            </a:r>
            <a:r>
              <a:rPr lang="en-GB" sz="4900" dirty="0" err="1" smtClean="0">
                <a:solidFill>
                  <a:srgbClr val="0070C0"/>
                </a:solidFill>
              </a:rPr>
              <a:t>SCIE</a:t>
            </a:r>
            <a:r>
              <a:rPr lang="en-GB" sz="4900" dirty="0" smtClean="0">
                <a:solidFill>
                  <a:srgbClr val="0070C0"/>
                </a:solidFill>
              </a:rPr>
              <a:t>)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165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Care Act 2014 - animated video</a:t>
            </a: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http://www.scie.org.uk/care-act-2014/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The Care Act basics</a:t>
            </a:r>
          </a:p>
          <a:p>
            <a:pPr marL="0" indent="0" algn="ctr">
              <a:buNone/>
            </a:pPr>
            <a:r>
              <a:rPr lang="en-GB" dirty="0" smtClean="0">
                <a:hlinkClick r:id="rId3"/>
              </a:rPr>
              <a:t>http://www.local.gov.uk/web/guest/care-support-reform/-/journal_content/56/10180/6530936/ARTICLE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6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790575"/>
            <a:ext cx="768985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7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595313"/>
            <a:ext cx="3762375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8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656184"/>
          </a:xfrm>
        </p:spPr>
        <p:txBody>
          <a:bodyPr>
            <a:normAutofit/>
          </a:bodyPr>
          <a:lstStyle/>
          <a:p>
            <a:r>
              <a:rPr lang="en-GB" sz="4900" dirty="0" smtClean="0">
                <a:solidFill>
                  <a:srgbClr val="0070C0"/>
                </a:solidFill>
              </a:rPr>
              <a:t>National Dignity Council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Dignity Action Day Resources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http://www.dignityincare.org.uk/Dignity_in_Care_events/Dignity_Action_Day/What_is_Dignity_Action_Day/?parent=7036&amp;child=8277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Draft Dignity Audit tools – feedback welcomed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http://www.dignityincare.org.uk/Resources/Type/resource/?cid=8272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7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110</Words>
  <Application>Microsoft Office PowerPoint</Application>
  <PresentationFormat>On-screen Show (4:3)</PresentationFormat>
  <Paragraphs>32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Care Act 2014 </vt:lpstr>
      <vt:lpstr>An overview of some of the free learning and development materials available…</vt:lpstr>
      <vt:lpstr>Skills for Care</vt:lpstr>
      <vt:lpstr>Skills for Care</vt:lpstr>
      <vt:lpstr>PowerPoint Presentation</vt:lpstr>
      <vt:lpstr> Social Care Institute for Excellence (SCIE) </vt:lpstr>
      <vt:lpstr>PowerPoint Presentation</vt:lpstr>
      <vt:lpstr>PowerPoint Presentation</vt:lpstr>
      <vt:lpstr>National Dignity Council </vt:lpstr>
      <vt:lpstr>PowerPoint Presentation</vt:lpstr>
    </vt:vector>
  </TitlesOfParts>
  <Company>Oxfordshire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Act 2014 An overview of some free learning and development resources </dc:title>
  <dc:creator>Sally.Latham</dc:creator>
  <cp:lastModifiedBy>Sally.Latham</cp:lastModifiedBy>
  <cp:revision>10</cp:revision>
  <dcterms:created xsi:type="dcterms:W3CDTF">2014-12-09T14:13:30Z</dcterms:created>
  <dcterms:modified xsi:type="dcterms:W3CDTF">2014-12-09T15:51:04Z</dcterms:modified>
</cp:coreProperties>
</file>